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8" r:id="rId10"/>
    <p:sldId id="267" r:id="rId11"/>
    <p:sldId id="269" r:id="rId12"/>
    <p:sldId id="270" r:id="rId13"/>
    <p:sldId id="272" r:id="rId14"/>
    <p:sldId id="271" r:id="rId15"/>
    <p:sldId id="273" r:id="rId16"/>
    <p:sldId id="275" r:id="rId17"/>
    <p:sldId id="274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4C1AA"/>
    <a:srgbClr val="FDA1AA"/>
    <a:srgbClr val="A7EAF7"/>
    <a:srgbClr val="EAF0AE"/>
    <a:srgbClr val="0033CC"/>
    <a:srgbClr val="99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49D59-E8FD-413D-B24B-D87C22ECC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104A7-9EA4-4D5F-B02E-DD9CE1C32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4FB2B-9220-40F7-804B-5E253D8CB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9F398-614A-4AB1-9196-7C91FF9A7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A7D7B-2F21-48C6-B4EE-474BA5B0F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D5E87-CE57-43F1-97A1-83788E03A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4C1B9-9EA6-4DD2-84BB-50BA1B716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EECA8-9027-4C99-B97B-8B69FD125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B3919-8EE5-47CB-9A7F-09D53F1C19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E7B8C-57BB-4D16-A749-9C0AD7D67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EA9E2-92BA-4233-839F-0749E5D6C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FFC2BCA-5F82-4194-8808-3E5880A515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5343525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/>
              </a:rPr>
              <a:t>tËp ®äc líp 3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304800"/>
            <a:ext cx="6074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HỌC ÁI MỘ A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4495800"/>
            <a:ext cx="65000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VIÊN:NGUYỄN THỊ OANH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5800" y="990600"/>
            <a:ext cx="7772400" cy="579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Nhê ®©u Cuéi ph¸t hiÖn ra c©y thuèc quý?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14400" y="2057400"/>
            <a:ext cx="7391400" cy="1066800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A. Cuéi t×nh cê nh×n thÊy hæ mÑ cøu sèng hæ con b»ng mét lo¹i l¸ c©y.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14400" y="3276600"/>
            <a:ext cx="7315200" cy="1066800"/>
          </a:xfrm>
          <a:prstGeom prst="rect">
            <a:avLst/>
          </a:prstGeom>
          <a:solidFill>
            <a:srgbClr val="A7EAF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B. Cuéi ®­îc hæ mÑ chØ cho c©y thuèc quý mang vÒ trång.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914400" y="4572000"/>
            <a:ext cx="7391400" cy="1066800"/>
          </a:xfrm>
          <a:prstGeom prst="rect">
            <a:avLst/>
          </a:prstGeom>
          <a:solidFill>
            <a:srgbClr val="FDA1A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C. Cuéi thÊy c¸c con vËt trong rõng ®Òu lÊy l¸ thuèc ch÷a lµnh vÕt th­¬ng.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762000" y="1905000"/>
            <a:ext cx="685800" cy="838200"/>
          </a:xfrm>
          <a:prstGeom prst="smileyFace">
            <a:avLst>
              <a:gd name="adj" fmla="val 4653"/>
            </a:avLst>
          </a:prstGeom>
          <a:solidFill>
            <a:srgbClr val="F4C1A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17417" grpId="0" animBg="1"/>
      <p:bldP spid="174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95400" y="11430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85800" y="1066800"/>
            <a:ext cx="7543800" cy="641350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Chó Cuéi dïng c©y thuèc vµo viÖc gi?</a:t>
            </a:r>
          </a:p>
        </p:txBody>
      </p:sp>
      <p:pic>
        <p:nvPicPr>
          <p:cNvPr id="20487" name="Picture 7" descr="1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286000"/>
            <a:ext cx="1417638" cy="2232025"/>
          </a:xfrm>
          <a:prstGeom prst="rect">
            <a:avLst/>
          </a:prstGeom>
          <a:noFill/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95400" y="2209800"/>
            <a:ext cx="3429000" cy="3990975"/>
          </a:xfrm>
          <a:prstGeom prst="rect">
            <a:avLst/>
          </a:prstGeom>
          <a:solidFill>
            <a:srgbClr val="F4C1A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Cuéi dïng c©y thuèc ®Ó cøu sèng mäi ng­êi, Cuéi ®· cøu sèng ®­îc rÊt nhiÒu ng­êi trong ®ã cã con g¸i cña phó «ng, ®­îc phó «ng g¶ con cho.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511" name="AutoShape 7"/>
            <p:cNvSpPr>
              <a:spLocks noChangeArrowheads="1"/>
            </p:cNvSpPr>
            <p:nvPr/>
          </p:nvSpPr>
          <p:spPr bwMode="auto">
            <a:xfrm>
              <a:off x="528" y="432"/>
              <a:ext cx="4752" cy="1104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672" y="624"/>
              <a:ext cx="484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ThuËt l¹i nh÷ng viÖc ®· x¶y ra víi vî chó Cuéi.</a:t>
              </a:r>
            </a:p>
          </p:txBody>
        </p:sp>
      </p:grpSp>
      <p:pic>
        <p:nvPicPr>
          <p:cNvPr id="21518" name="Picture 14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819400"/>
            <a:ext cx="4772025" cy="247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914400" y="990600"/>
            <a:ext cx="7766050" cy="1219200"/>
            <a:chOff x="576" y="624"/>
            <a:chExt cx="4892" cy="768"/>
          </a:xfrm>
        </p:grpSpPr>
        <p:sp>
          <p:nvSpPr>
            <p:cNvPr id="23557" name="AutoShape 5"/>
            <p:cNvSpPr>
              <a:spLocks noChangeArrowheads="1"/>
            </p:cNvSpPr>
            <p:nvPr/>
          </p:nvSpPr>
          <p:spPr bwMode="auto">
            <a:xfrm>
              <a:off x="576" y="624"/>
              <a:ext cx="4892" cy="76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1196" y="816"/>
              <a:ext cx="40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8000"/>
                  </a:solidFill>
                </a:rPr>
                <a:t>V× sao chó Cuéi bay lªn cung tr¨ng?</a:t>
              </a:r>
            </a:p>
          </p:txBody>
        </p:sp>
      </p:grp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762000" y="2667000"/>
            <a:ext cx="7620000" cy="3657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371600" y="3352800"/>
            <a:ext cx="6858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Vî Cuéi t­íi n­íc gi¶i cho c©y thuèc khiÕn c©y bay lªn trêi. Cuéi sî mÊt c©y, tóm vµo rÔ c©y kÐo l¹inhuwng c©y thuèc kÐo lu«n c¶ Cuéi lªn cung tr¨ng.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838200" y="114300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Con t­ëng t­îng chó Cuéi sèng trªn mÆt tr¨ng thÕ nµo ?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914400" y="2590800"/>
            <a:ext cx="4343400" cy="579438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A. RÊt buån v× nhí nhµ.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914400" y="3657600"/>
            <a:ext cx="7620000" cy="1066800"/>
          </a:xfrm>
          <a:prstGeom prst="rect">
            <a:avLst/>
          </a:prstGeom>
          <a:solidFill>
            <a:srgbClr val="FDA1A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B. RÊt sung s­íng v× cung tr¨ng lµ chèn thÇn tiªn.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914400" y="5105400"/>
            <a:ext cx="7467600" cy="1066800"/>
          </a:xfrm>
          <a:prstGeom prst="rect">
            <a:avLst/>
          </a:prstGeom>
          <a:solidFill>
            <a:srgbClr val="A7EAF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C. RÊt khæ v× mäi thø trªn mÆt tr¨ng kh¸c tr¸i ®Êt.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  <p:bldP spid="22543" grpId="0" animBg="1"/>
      <p:bldP spid="22544" grpId="0" animBg="1"/>
      <p:bldP spid="225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Anh dep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620000" cy="3810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VogueH"/>
              </a:rPr>
              <a:t>LuyÖn ®äc l¹i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52600" y="0"/>
            <a:ext cx="58674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 err="1"/>
              <a:t>TËp</a:t>
            </a:r>
            <a:r>
              <a:rPr lang="en-US" dirty="0"/>
              <a:t> ®</a:t>
            </a:r>
            <a:r>
              <a:rPr lang="en-US" dirty="0" err="1"/>
              <a:t>äc</a:t>
            </a:r>
            <a:r>
              <a:rPr lang="en-US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33CC"/>
                </a:solidFill>
              </a:rPr>
              <a:t>Sù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tÝch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chó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Cuéi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cung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tr¨ng</a:t>
            </a:r>
            <a:r>
              <a:rPr lang="en-US" b="1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4572000" y="24384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219200" y="22098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990000"/>
                </a:solidFill>
              </a:rPr>
              <a:t>LuyÖn ®äc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257800" y="22098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990000"/>
                </a:solidFill>
              </a:rPr>
              <a:t>T×m hiÓu bµi 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0" y="2895600"/>
            <a:ext cx="4343400" cy="579438"/>
          </a:xfrm>
          <a:prstGeom prst="rect">
            <a:avLst/>
          </a:prstGeom>
          <a:solidFill>
            <a:srgbClr val="A7EAF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§o¹n 1 : nhanh, håi hép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724400" y="29718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tiÒu phu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724400" y="35814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kho¶ng giËp b· trÇu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724400" y="41910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phó «ng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724400" y="4724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rÞt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724400" y="54102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chøng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0" y="4038600"/>
            <a:ext cx="4495800" cy="579438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§o¹n 2, 3: chËm h¬n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  <p:bldP spid="266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62000" y="430213"/>
            <a:ext cx="76962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Ngµy xöa ngµy x­a cã mét tiÒu phu tªn lµ Cuéi. Mét h«m Cuéi vµo rõng, bçng ®©u gÆp mét con hæ con x«ng ®Õn. Kh«ng kÞp tr¸nh, anh ®µnh liÒu m¹ng vung r×u lªn ®¸nh nhau víi hæ. Hæ cßn non nªn thua søc ng­êi, bÞ Cuéi bæ mét r×u l¨n quay ra ®Êt. Võa lóc ®ã, hæ mÑ vÒ tíi n¬i. Cuéi chØ kÞp qu¨ng r×u, leo tãt lªn c©y. Tõ trªn cao nh×n xuèng Cuéi thÊy hæ mÑ ch¹y ®Õn mét bôi c©y gÇn ®ã, ®íp mét Ýt l¸ vÒ nhai mím cho con. Kho¶ng giËp b· trÇu, hæ con tù nhiªn cùa quËy, vÉy ®u«i råi sèng l¹i. Chê cho hæ mÑ tha con ®i n¬i kh¸c, Cuéi t×m ®Õn bôi c©y kia, ®µo gèc mang vÒ.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879600" y="1346200"/>
            <a:ext cx="1593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FF6600"/>
                </a:solidFill>
              </a:rPr>
              <a:t>x«ng ®Õn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704975" y="1795463"/>
            <a:ext cx="14525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FF6600"/>
                </a:solidFill>
              </a:rPr>
              <a:t>vung r×u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724650" y="2257425"/>
            <a:ext cx="14874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FF6600"/>
                </a:solidFill>
              </a:rPr>
              <a:t>l¨n quay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420938" y="3171825"/>
            <a:ext cx="1146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FF6600"/>
                </a:solidFill>
              </a:rPr>
              <a:t>leo tãt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497638" y="4541838"/>
            <a:ext cx="1550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FF6600"/>
                </a:solidFill>
              </a:rPr>
              <a:t>cùa quËy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766763" y="4999038"/>
            <a:ext cx="1495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FF6600"/>
                </a:solidFill>
              </a:rPr>
              <a:t>vÉy ®u«i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/>
      <p:bldP spid="25610" grpId="0"/>
      <p:bldP spid="25611" grpId="0"/>
      <p:bldP spid="25612" grpId="0"/>
      <p:bldP spid="256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rames PPT 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7EAF7"/>
          </a:solidFill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62000" y="990600"/>
            <a:ext cx="7620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Tõ khi cã c©y thuèc quý, Cuéi cøu sèng ®­îc rÊt nhiÒu ng­êi. Mét lÇn, Cuéi cøu ®­îc con g¸i mét phó «ng, ®­îc phó «ng g¶ c« g¸i Êy cho. Vî chång Cuéi sèng víi nhau thËt ªm Êm. Nh­ng mét lÇn, vî Cuéi tr­ît ch©n ng· vì ®Çu, Cuéi rÞt l¸ thuèc cho mµ m·i vÉn kh«ng tØnh l¹i. Th­¬ng vî, Cuéi nÆn thö bé ãc b»ng ®Êt cho vî råi rÞt thuèc l¹i. Kh«ng ngê, vî Cuéi sèng l¹i, t­¬i tØnh nh­ th­êng. Nh­ng tõ ®ã, ng­êi vî m¾c chøng hay quªn.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290763" y="4178300"/>
            <a:ext cx="1885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FF6600"/>
                </a:solidFill>
              </a:rPr>
              <a:t>Kh«ng ngê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467350" y="4191000"/>
            <a:ext cx="1381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FF6600"/>
                </a:solidFill>
              </a:rPr>
              <a:t>sèng l¹i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73152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Mét lÇn, vî Cuéi quªn lêi chång dÆn, ®em n­íc gi¶i t­íi cho c©y thuèc. Võa t­íi xong, ai ngê c©y thuèc lõng l÷ng bay lªn trêi. ThÊy thÕ, Cuéi véi nh¶y bæ ®Õn, tóm vµo rÔ c©y. Nh­ng c©y thuèc cø bay lªn, kÐo theo c¶ Cuéi lªn tÝt cung tr¨ng.</a:t>
            </a:r>
          </a:p>
          <a:p>
            <a:pPr>
              <a:spcBef>
                <a:spcPct val="50000"/>
              </a:spcBef>
            </a:pPr>
            <a:r>
              <a:rPr lang="en-US"/>
              <a:t>      Ngµy nay, mçi khi nh×n lªn mÆt tr¨ng, ta vÉn thÊy chó Cuéi ngåi d­íi gèc c©y thuèc quý.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679950" y="2120900"/>
            <a:ext cx="1730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lõng l÷ng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779963" y="2606675"/>
            <a:ext cx="1482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nh¶y bæ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956425" y="2605088"/>
            <a:ext cx="815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tóm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276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2286000" y="914400"/>
            <a:ext cx="5410200" cy="1676400"/>
            <a:chOff x="1440" y="576"/>
            <a:chExt cx="3408" cy="1056"/>
          </a:xfrm>
        </p:grpSpPr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>
              <a:off x="1440" y="576"/>
              <a:ext cx="3408" cy="1056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1920" y="864"/>
              <a:ext cx="26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/>
                <a:t>KiÓm tra bµi cò </a:t>
              </a:r>
            </a:p>
          </p:txBody>
        </p:sp>
      </p:grp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066800" y="2819400"/>
            <a:ext cx="7162800" cy="1066800"/>
          </a:xfrm>
          <a:prstGeom prst="rect">
            <a:avLst/>
          </a:prstGeom>
          <a:solidFill>
            <a:srgbClr val="EFAF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§äc thuéc lßng bµi th¬ MÆt trêi xanh cña t«i </a:t>
            </a: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3048000" y="4038600"/>
            <a:ext cx="3124200" cy="1981200"/>
            <a:chOff x="1920" y="2736"/>
            <a:chExt cx="1680" cy="1440"/>
          </a:xfrm>
        </p:grpSpPr>
        <p:pic>
          <p:nvPicPr>
            <p:cNvPr id="3083" name="Picture 11" descr="T3boi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0" y="2736"/>
              <a:ext cx="1680" cy="1421"/>
            </a:xfrm>
            <a:prstGeom prst="rect">
              <a:avLst/>
            </a:prstGeom>
            <a:noFill/>
          </p:spPr>
        </p:pic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447800" y="762000"/>
            <a:ext cx="6629400" cy="3052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Southern"/>
              </a:rPr>
              <a:t>KÓ chuyÖn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7EAF7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743200" y="762000"/>
            <a:ext cx="5257800" cy="579438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§o¹n 2 : Vî chång chó Cuéi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5943600" cy="2043113"/>
          </a:xfrm>
          <a:prstGeom prst="rect">
            <a:avLst/>
          </a:prstGeom>
          <a:solidFill>
            <a:srgbClr val="F4C1A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Cøu ng­êi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LÊy vî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Tai häa bÊt ngê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905000" y="1066800"/>
            <a:ext cx="5562600" cy="701675"/>
          </a:xfrm>
          <a:prstGeom prst="rect">
            <a:avLst/>
          </a:prstGeom>
          <a:solidFill>
            <a:srgbClr val="F4C1A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§o¹n 3 : Lªn cung tr¨ng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209800" y="2971800"/>
            <a:ext cx="4953000" cy="1311275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Theo c©y thuèc lªn trêi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Chó Cuéi ngåi bªn gèc c©y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Anh dep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990600" y="1066800"/>
            <a:ext cx="7848600" cy="4114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Universe"/>
              </a:rPr>
              <a:t>Thi kÓ chuyÖn hay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 descr="Livistona_chinensis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8200"/>
            <a:ext cx="4343400" cy="38862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914400" y="4953000"/>
            <a:ext cx="73152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 cã thÝch gäi l¸ cä lµ mÆt trêi xanh kh«ng ? V× sao?</a:t>
            </a:r>
          </a:p>
        </p:txBody>
      </p:sp>
      <p:pic>
        <p:nvPicPr>
          <p:cNvPr id="4106" name="Picture 10" descr="1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295400"/>
            <a:ext cx="1417638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u tich chu Cuoi cung tr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0" y="0"/>
            <a:ext cx="9296400" cy="1143000"/>
            <a:chOff x="0" y="0"/>
            <a:chExt cx="5856" cy="720"/>
          </a:xfrm>
        </p:grpSpPr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5856" cy="720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1536" y="144"/>
              <a:ext cx="29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Sù tÝch chó Cuéi cung tr¨ng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9600" y="0"/>
            <a:ext cx="8001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 </a:t>
            </a: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 err="1"/>
              <a:t>TËp</a:t>
            </a:r>
            <a:r>
              <a:rPr lang="en-US" dirty="0"/>
              <a:t> ®</a:t>
            </a:r>
            <a:r>
              <a:rPr lang="en-US" dirty="0" err="1"/>
              <a:t>äc</a:t>
            </a:r>
            <a:r>
              <a:rPr lang="en-US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000" b="1" dirty="0" err="1"/>
              <a:t>Sù</a:t>
            </a:r>
            <a:r>
              <a:rPr lang="en-US" sz="4000" b="1" dirty="0"/>
              <a:t> </a:t>
            </a:r>
            <a:r>
              <a:rPr lang="en-US" sz="4000" b="1" dirty="0" err="1"/>
              <a:t>tÝch</a:t>
            </a:r>
            <a:r>
              <a:rPr lang="en-US" sz="4000" b="1" dirty="0"/>
              <a:t> </a:t>
            </a:r>
            <a:r>
              <a:rPr lang="en-US" sz="4000" b="1" dirty="0" err="1"/>
              <a:t>chó</a:t>
            </a:r>
            <a:r>
              <a:rPr lang="en-US" sz="4000" b="1" dirty="0"/>
              <a:t> </a:t>
            </a:r>
            <a:r>
              <a:rPr lang="en-US" sz="4000" b="1" dirty="0" err="1"/>
              <a:t>Cuéi</a:t>
            </a:r>
            <a:r>
              <a:rPr lang="en-US" sz="4000" b="1" dirty="0"/>
              <a:t> </a:t>
            </a:r>
            <a:r>
              <a:rPr lang="en-US" sz="4000" b="1" dirty="0" err="1"/>
              <a:t>cung</a:t>
            </a:r>
            <a:r>
              <a:rPr lang="en-US" sz="4000" b="1" dirty="0"/>
              <a:t> </a:t>
            </a:r>
            <a:r>
              <a:rPr lang="en-US" sz="4000" b="1" dirty="0" err="1"/>
              <a:t>tr¨ng</a:t>
            </a:r>
            <a:r>
              <a:rPr lang="en-US" sz="40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94488"/>
          </a:xfrm>
          <a:prstGeom prst="rect">
            <a:avLst/>
          </a:prstGeom>
          <a:noFill/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2286000" y="533400"/>
            <a:ext cx="4495800" cy="2590800"/>
            <a:chOff x="1440" y="624"/>
            <a:chExt cx="2832" cy="1632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1440" y="624"/>
              <a:ext cx="2832" cy="1632"/>
            </a:xfrm>
            <a:prstGeom prst="star24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872" y="864"/>
              <a:ext cx="1968" cy="105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.VnUniverse"/>
                </a:rPr>
                <a:t>LuyÖn ®äc</a:t>
              </a:r>
            </a:p>
          </p:txBody>
        </p:sp>
      </p:grp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3048000" y="3581400"/>
            <a:ext cx="3124200" cy="2667000"/>
            <a:chOff x="1920" y="2736"/>
            <a:chExt cx="1680" cy="1440"/>
          </a:xfrm>
        </p:grpSpPr>
        <p:pic>
          <p:nvPicPr>
            <p:cNvPr id="8201" name="Picture 9" descr="T3boi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0" y="2736"/>
              <a:ext cx="1680" cy="1421"/>
            </a:xfrm>
            <a:prstGeom prst="rect">
              <a:avLst/>
            </a:prstGeom>
            <a:noFill/>
          </p:spPr>
        </p:pic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0" y="11430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§äc tõng c©u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295400" y="23622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§äc tõng ®o¹n tr­íc líp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52600" y="0"/>
            <a:ext cx="58674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 err="1"/>
              <a:t>TËp</a:t>
            </a:r>
            <a:r>
              <a:rPr lang="en-US" dirty="0"/>
              <a:t> ®</a:t>
            </a:r>
            <a:r>
              <a:rPr lang="en-US" dirty="0" err="1"/>
              <a:t>äc</a:t>
            </a:r>
            <a:r>
              <a:rPr lang="en-US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33CC"/>
                </a:solidFill>
              </a:rPr>
              <a:t>Sù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tÝch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chó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Cuéi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cung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tr¨ng</a:t>
            </a:r>
            <a:r>
              <a:rPr lang="en-US" b="1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572000" y="24384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19200" y="22098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990000"/>
                </a:solidFill>
              </a:rPr>
              <a:t>LuyÖn ®äc 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257800" y="22098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990000"/>
                </a:solidFill>
              </a:rPr>
              <a:t>T×m hiÓu bµi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876800" y="29718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tiÒu phu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876800" y="36576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kho¶ng giËp b· trÇu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953000" y="43434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phó «ng 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953000" y="50292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rÞt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953000" y="57150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chøng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1" grpId="0"/>
      <p:bldP spid="15372" grpId="0"/>
      <p:bldP spid="15373" grpId="0"/>
      <p:bldP spid="153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685800" y="1066800"/>
            <a:ext cx="7620000" cy="1219200"/>
            <a:chOff x="432" y="672"/>
            <a:chExt cx="4800" cy="768"/>
          </a:xfrm>
        </p:grpSpPr>
        <p:sp>
          <p:nvSpPr>
            <p:cNvPr id="19462" name="AutoShape 6"/>
            <p:cNvSpPr>
              <a:spLocks noChangeArrowheads="1"/>
            </p:cNvSpPr>
            <p:nvPr/>
          </p:nvSpPr>
          <p:spPr bwMode="auto">
            <a:xfrm>
              <a:off x="432" y="672"/>
              <a:ext cx="4800" cy="768"/>
            </a:xfrm>
            <a:prstGeom prst="star24">
              <a:avLst>
                <a:gd name="adj" fmla="val 37500"/>
              </a:avLst>
            </a:prstGeom>
            <a:solidFill>
              <a:srgbClr val="EFAF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248" y="864"/>
              <a:ext cx="32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§äc theo nhãm 3 b¹n</a:t>
              </a:r>
            </a:p>
          </p:txBody>
        </p:sp>
      </p:grp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685800" y="3505200"/>
            <a:ext cx="7924800" cy="2590800"/>
            <a:chOff x="432" y="2208"/>
            <a:chExt cx="4992" cy="1632"/>
          </a:xfrm>
        </p:grpSpPr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>
              <a:off x="432" y="2208"/>
              <a:ext cx="4992" cy="1632"/>
            </a:xfrm>
            <a:prstGeom prst="star16">
              <a:avLst>
                <a:gd name="adj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1248" y="2592"/>
              <a:ext cx="360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§äc ®ång thanh: mçi d·y ®äc 1 ®o¹n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6944"/>
  <p:tag name="VIOLETTITLE" val="Tập đọc: Sự tích chú cuội cung trăng"/>
  <p:tag name="VIOLETLESSON" val="94"/>
  <p:tag name="VIOLETCATID" val="8048911"/>
  <p:tag name="VIOLETSUBJECT" val="Tập đọc 3"/>
  <p:tag name="VIOLETSOURCE" val="Sưu tầm"/>
  <p:tag name="VIOLETAUTHORID" val="195530"/>
  <p:tag name="VIOLETAUTHORNAME" val="Phạm Ngọc Thiêm"/>
  <p:tag name="VIOLETAUTHORAVATAR" val="195530.jpg"/>
  <p:tag name="VIOLETAUTHORADDRESS" val="Trường TH Trực Đạo  - Nam Định"/>
  <p:tag name="VIOLETAUTHORHOMEPAGE" val="http://violet.vn/NgocThiem62"/>
  <p:tag name="VIOLETDATE" val="2008-06-22 20:45:11"/>
  <p:tag name="VIOLETHIT" val="616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5&quot;/&gt;&lt;/object&gt;&lt;object type=&quot;3&quot; unique_id=&quot;10011&quot;&gt;&lt;property id=&quot;20148&quot; value=&quot;5&quot;/&gt;&lt;property id=&quot;20300&quot; value=&quot;Slide 8&quot;/&gt;&lt;property id=&quot;20307&quot; value=&quot;266&quot;/&gt;&lt;/object&gt;&lt;object type=&quot;3&quot; unique_id=&quot;10012&quot;&gt;&lt;property id=&quot;20148&quot; value=&quot;5&quot;/&gt;&lt;property id=&quot;20300&quot; value=&quot;Slide 9&quot;/&gt;&lt;property id=&quot;20307&quot; value=&quot;268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9&quot;/&gt;&lt;/object&gt;&lt;object type=&quot;3&quot; unique_id=&quot;10015&quot;&gt;&lt;property id=&quot;20148&quot; value=&quot;5&quot;/&gt;&lt;property id=&quot;20300&quot; value=&quot;Slide 12&quot;/&gt;&lt;property id=&quot;20307&quot; value=&quot;270&quot;/&gt;&lt;/object&gt;&lt;object type=&quot;3&quot; unique_id=&quot;10016&quot;&gt;&lt;property id=&quot;20148&quot; value=&quot;5&quot;/&gt;&lt;property id=&quot;20300&quot; value=&quot;Slide 13&quot;/&gt;&lt;property id=&quot;20307&quot; value=&quot;272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&quot;/&gt;&lt;property id=&quot;20307&quot; value=&quot;275&quot;/&gt;&lt;/object&gt;&lt;object type=&quot;3&quot; unique_id=&quot;10020&quot;&gt;&lt;property id=&quot;20148&quot; value=&quot;5&quot;/&gt;&lt;property id=&quot;20300&quot; value=&quot;Slide 17&quot;/&gt;&lt;property id=&quot;20307&quot; value=&quot;274&quot;/&gt;&lt;/object&gt;&lt;object type=&quot;3&quot; unique_id=&quot;10021&quot;&gt;&lt;property id=&quot;20148&quot; value=&quot;5&quot;/&gt;&lt;property id=&quot;20300&quot; value=&quot;Slide 18&quot;/&gt;&lt;property id=&quot;20307&quot; value=&quot;277&quot;/&gt;&lt;/object&gt;&lt;object type=&quot;3&quot; unique_id=&quot;10022&quot;&gt;&lt;property id=&quot;20148&quot; value=&quot;5&quot;/&gt;&lt;property id=&quot;20300&quot; value=&quot;Slide 19&quot;/&gt;&lt;property id=&quot;20307&quot; value=&quot;276&quot;/&gt;&lt;/object&gt;&lt;object type=&quot;3&quot; unique_id=&quot;10023&quot;&gt;&lt;property id=&quot;20148&quot; value=&quot;5&quot;/&gt;&lt;property id=&quot;20300&quot; value=&quot;Slide 20&quot;/&gt;&lt;property id=&quot;20307&quot; value=&quot;278&quot;/&gt;&lt;/object&gt;&lt;object type=&quot;3&quot; unique_id=&quot;10024&quot;&gt;&lt;property id=&quot;20148&quot; value=&quot;5&quot;/&gt;&lt;property id=&quot;20300&quot; value=&quot;Slide 21&quot;/&gt;&lt;property id=&quot;20307&quot; value=&quot;279&quot;/&gt;&lt;/object&gt;&lt;object type=&quot;3&quot; unique_id=&quot;10025&quot;&gt;&lt;property id=&quot;20148&quot; value=&quot;5&quot;/&gt;&lt;property id=&quot;20300&quot; value=&quot;Slide 22&quot;/&gt;&lt;property id=&quot;20307&quot; value=&quot;280&quot;/&gt;&lt;/object&gt;&lt;object type=&quot;3&quot; unique_id=&quot;10026&quot;&gt;&lt;property id=&quot;20148&quot; value=&quot;5&quot;/&gt;&lt;property id=&quot;20300&quot; value=&quot;Slide 23&quot;/&gt;&lt;property id=&quot;20307&quot; value=&quot;281&quot;/&gt;&lt;/object&gt;&lt;object type=&quot;3&quot; unique_id=&quot;10027&quot;&gt;&lt;property id=&quot;20148&quot; value=&quot;5&quot;/&gt;&lt;property id=&quot;20300&quot; value=&quot;Slide 24&quot;/&gt;&lt;property id=&quot;20307&quot; value=&quot;282&quot;/&gt;&lt;/object&gt;&lt;object type=&quot;3&quot; unique_id=&quot;10028&quot;&gt;&lt;property id=&quot;20148&quot; value=&quot;5&quot;/&gt;&lt;property id=&quot;20300&quot; value=&quot;Slide 25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850</Words>
  <Application>Microsoft Office PowerPoint</Application>
  <PresentationFormat>On-screen Show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DANG KHOA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Chungnt</dc:creator>
  <cp:lastModifiedBy>AutoBVT</cp:lastModifiedBy>
  <cp:revision>43</cp:revision>
  <dcterms:created xsi:type="dcterms:W3CDTF">2008-05-09T14:57:54Z</dcterms:created>
  <dcterms:modified xsi:type="dcterms:W3CDTF">2016-05-05T05:10:46Z</dcterms:modified>
</cp:coreProperties>
</file>